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  <p:sldMasterId id="2147483679" r:id="rId5"/>
  </p:sldMasterIdLst>
  <p:notesMasterIdLst>
    <p:notesMasterId r:id="rId16"/>
  </p:notesMasterIdLst>
  <p:handoutMasterIdLst>
    <p:handoutMasterId r:id="rId17"/>
  </p:handoutMasterIdLst>
  <p:sldIdLst>
    <p:sldId id="256" r:id="rId6"/>
    <p:sldId id="272" r:id="rId7"/>
    <p:sldId id="278" r:id="rId8"/>
    <p:sldId id="257" r:id="rId9"/>
    <p:sldId id="273" r:id="rId10"/>
    <p:sldId id="258" r:id="rId11"/>
    <p:sldId id="279" r:id="rId12"/>
    <p:sldId id="259" r:id="rId13"/>
    <p:sldId id="277" r:id="rId14"/>
    <p:sldId id="275" r:id="rId15"/>
  </p:sldIdLst>
  <p:sldSz cx="24384000" cy="13716000"/>
  <p:notesSz cx="7023100" cy="93091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3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Morgan" userId="a5b0f100-a0bd-4211-9e0b-341567a68c87" providerId="ADAL" clId="{2E1254FE-926B-4681-9DB0-5EF8CC842C78}"/>
    <pc:docChg chg="undo redo custSel delSld modSld">
      <pc:chgData name="Susan Morgan" userId="a5b0f100-a0bd-4211-9e0b-341567a68c87" providerId="ADAL" clId="{2E1254FE-926B-4681-9DB0-5EF8CC842C78}" dt="2022-02-22T19:29:48.140" v="413" actId="20577"/>
      <pc:docMkLst>
        <pc:docMk/>
      </pc:docMkLst>
      <pc:sldChg chg="modSp mod">
        <pc:chgData name="Susan Morgan" userId="a5b0f100-a0bd-4211-9e0b-341567a68c87" providerId="ADAL" clId="{2E1254FE-926B-4681-9DB0-5EF8CC842C78}" dt="2022-02-22T19:29:01.989" v="339" actId="20577"/>
        <pc:sldMkLst>
          <pc:docMk/>
          <pc:sldMk cId="0" sldId="256"/>
        </pc:sldMkLst>
        <pc:spChg chg="mod">
          <ac:chgData name="Susan Morgan" userId="a5b0f100-a0bd-4211-9e0b-341567a68c87" providerId="ADAL" clId="{2E1254FE-926B-4681-9DB0-5EF8CC842C78}" dt="2022-02-22T19:29:01.989" v="339" actId="20577"/>
          <ac:spMkLst>
            <pc:docMk/>
            <pc:sldMk cId="0" sldId="256"/>
            <ac:spMk id="119" creationId="{00000000-0000-0000-0000-000000000000}"/>
          </ac:spMkLst>
        </pc:spChg>
      </pc:sldChg>
      <pc:sldChg chg="modSp mod">
        <pc:chgData name="Susan Morgan" userId="a5b0f100-a0bd-4211-9e0b-341567a68c87" providerId="ADAL" clId="{2E1254FE-926B-4681-9DB0-5EF8CC842C78}" dt="2022-02-18T20:29:52.445" v="32" actId="6549"/>
        <pc:sldMkLst>
          <pc:docMk/>
          <pc:sldMk cId="2017419932" sldId="257"/>
        </pc:sldMkLst>
        <pc:spChg chg="mod">
          <ac:chgData name="Susan Morgan" userId="a5b0f100-a0bd-4211-9e0b-341567a68c87" providerId="ADAL" clId="{2E1254FE-926B-4681-9DB0-5EF8CC842C78}" dt="2022-02-18T20:29:52.445" v="32" actId="6549"/>
          <ac:spMkLst>
            <pc:docMk/>
            <pc:sldMk cId="2017419932" sldId="257"/>
            <ac:spMk id="3" creationId="{00000000-0000-0000-0000-000000000000}"/>
          </ac:spMkLst>
        </pc:spChg>
      </pc:sldChg>
      <pc:sldChg chg="addSp delSp modSp mod">
        <pc:chgData name="Susan Morgan" userId="a5b0f100-a0bd-4211-9e0b-341567a68c87" providerId="ADAL" clId="{2E1254FE-926B-4681-9DB0-5EF8CC842C78}" dt="2022-02-18T21:29:00.302" v="334" actId="1076"/>
        <pc:sldMkLst>
          <pc:docMk/>
          <pc:sldMk cId="2153344735" sldId="258"/>
        </pc:sldMkLst>
        <pc:spChg chg="mod">
          <ac:chgData name="Susan Morgan" userId="a5b0f100-a0bd-4211-9e0b-341567a68c87" providerId="ADAL" clId="{2E1254FE-926B-4681-9DB0-5EF8CC842C78}" dt="2022-02-18T21:24:26.265" v="277" actId="14100"/>
          <ac:spMkLst>
            <pc:docMk/>
            <pc:sldMk cId="2153344735" sldId="258"/>
            <ac:spMk id="3" creationId="{00000000-0000-0000-0000-000000000000}"/>
          </ac:spMkLst>
        </pc:spChg>
        <pc:spChg chg="mod">
          <ac:chgData name="Susan Morgan" userId="a5b0f100-a0bd-4211-9e0b-341567a68c87" providerId="ADAL" clId="{2E1254FE-926B-4681-9DB0-5EF8CC842C78}" dt="2022-02-18T21:29:00.302" v="334" actId="1076"/>
          <ac:spMkLst>
            <pc:docMk/>
            <pc:sldMk cId="2153344735" sldId="258"/>
            <ac:spMk id="4" creationId="{00000000-0000-0000-0000-000000000000}"/>
          </ac:spMkLst>
        </pc:spChg>
        <pc:spChg chg="add del mod">
          <ac:chgData name="Susan Morgan" userId="a5b0f100-a0bd-4211-9e0b-341567a68c87" providerId="ADAL" clId="{2E1254FE-926B-4681-9DB0-5EF8CC842C78}" dt="2022-02-18T21:08:25.853" v="225" actId="478"/>
          <ac:spMkLst>
            <pc:docMk/>
            <pc:sldMk cId="2153344735" sldId="258"/>
            <ac:spMk id="8" creationId="{062D3DF6-9890-4DA4-85EA-D9B1C4C4D8E1}"/>
          </ac:spMkLst>
        </pc:spChg>
        <pc:spChg chg="add del mod">
          <ac:chgData name="Susan Morgan" userId="a5b0f100-a0bd-4211-9e0b-341567a68c87" providerId="ADAL" clId="{2E1254FE-926B-4681-9DB0-5EF8CC842C78}" dt="2022-02-18T21:01:29.617" v="223" actId="767"/>
          <ac:spMkLst>
            <pc:docMk/>
            <pc:sldMk cId="2153344735" sldId="258"/>
            <ac:spMk id="9" creationId="{3E17F887-1A42-4EFD-8A1A-26E256B49B24}"/>
          </ac:spMkLst>
        </pc:spChg>
        <pc:picChg chg="mod">
          <ac:chgData name="Susan Morgan" userId="a5b0f100-a0bd-4211-9e0b-341567a68c87" providerId="ADAL" clId="{2E1254FE-926B-4681-9DB0-5EF8CC842C78}" dt="2022-02-18T21:24:30.023" v="278" actId="1076"/>
          <ac:picMkLst>
            <pc:docMk/>
            <pc:sldMk cId="2153344735" sldId="258"/>
            <ac:picMk id="5" creationId="{9C40CD23-3FE2-4C77-88CE-671BA3F0E4DD}"/>
          </ac:picMkLst>
        </pc:picChg>
        <pc:picChg chg="mod">
          <ac:chgData name="Susan Morgan" userId="a5b0f100-a0bd-4211-9e0b-341567a68c87" providerId="ADAL" clId="{2E1254FE-926B-4681-9DB0-5EF8CC842C78}" dt="2022-02-18T21:24:34.232" v="279" actId="1076"/>
          <ac:picMkLst>
            <pc:docMk/>
            <pc:sldMk cId="2153344735" sldId="258"/>
            <ac:picMk id="6" creationId="{E825CCE2-65D0-444A-A7C4-22DA383EE279}"/>
          </ac:picMkLst>
        </pc:picChg>
        <pc:picChg chg="add del mod">
          <ac:chgData name="Susan Morgan" userId="a5b0f100-a0bd-4211-9e0b-341567a68c87" providerId="ADAL" clId="{2E1254FE-926B-4681-9DB0-5EF8CC842C78}" dt="2022-02-18T20:40:55.138" v="62" actId="478"/>
          <ac:picMkLst>
            <pc:docMk/>
            <pc:sldMk cId="2153344735" sldId="258"/>
            <ac:picMk id="7" creationId="{D5CB341D-5377-4212-B9FE-2C88807F9F05}"/>
          </ac:picMkLst>
        </pc:picChg>
        <pc:picChg chg="add del mod">
          <ac:chgData name="Susan Morgan" userId="a5b0f100-a0bd-4211-9e0b-341567a68c87" providerId="ADAL" clId="{2E1254FE-926B-4681-9DB0-5EF8CC842C78}" dt="2022-02-18T21:01:23.957" v="213"/>
          <ac:picMkLst>
            <pc:docMk/>
            <pc:sldMk cId="2153344735" sldId="258"/>
            <ac:picMk id="10" creationId="{4A44C00C-300E-44C6-8343-FC5BB601DE3E}"/>
          </ac:picMkLst>
        </pc:picChg>
      </pc:sldChg>
      <pc:sldChg chg="addSp delSp modSp mod">
        <pc:chgData name="Susan Morgan" userId="a5b0f100-a0bd-4211-9e0b-341567a68c87" providerId="ADAL" clId="{2E1254FE-926B-4681-9DB0-5EF8CC842C78}" dt="2022-02-18T21:29:18.289" v="335" actId="1076"/>
        <pc:sldMkLst>
          <pc:docMk/>
          <pc:sldMk cId="4126890779" sldId="259"/>
        </pc:sldMkLst>
        <pc:spChg chg="add del mod">
          <ac:chgData name="Susan Morgan" userId="a5b0f100-a0bd-4211-9e0b-341567a68c87" providerId="ADAL" clId="{2E1254FE-926B-4681-9DB0-5EF8CC842C78}" dt="2022-02-18T21:21:44.441" v="259"/>
          <ac:spMkLst>
            <pc:docMk/>
            <pc:sldMk cId="4126890779" sldId="259"/>
            <ac:spMk id="4" creationId="{0FEA9175-E37A-4811-BB76-16194406DDE3}"/>
          </ac:spMkLst>
        </pc:spChg>
        <pc:spChg chg="mod">
          <ac:chgData name="Susan Morgan" userId="a5b0f100-a0bd-4211-9e0b-341567a68c87" providerId="ADAL" clId="{2E1254FE-926B-4681-9DB0-5EF8CC842C78}" dt="2022-02-18T21:22:28.188" v="276" actId="20577"/>
          <ac:spMkLst>
            <pc:docMk/>
            <pc:sldMk cId="4126890779" sldId="259"/>
            <ac:spMk id="6" creationId="{00000000-0000-0000-0000-000000000000}"/>
          </ac:spMkLst>
        </pc:spChg>
        <pc:picChg chg="add mod">
          <ac:chgData name="Susan Morgan" userId="a5b0f100-a0bd-4211-9e0b-341567a68c87" providerId="ADAL" clId="{2E1254FE-926B-4681-9DB0-5EF8CC842C78}" dt="2022-02-18T21:29:18.289" v="335" actId="1076"/>
          <ac:picMkLst>
            <pc:docMk/>
            <pc:sldMk cId="4126890779" sldId="259"/>
            <ac:picMk id="5" creationId="{DD09514E-3485-4EA4-92E4-C4231E7C1EA1}"/>
          </ac:picMkLst>
        </pc:picChg>
        <pc:picChg chg="del">
          <ac:chgData name="Susan Morgan" userId="a5b0f100-a0bd-4211-9e0b-341567a68c87" providerId="ADAL" clId="{2E1254FE-926B-4681-9DB0-5EF8CC842C78}" dt="2022-02-18T21:21:36.410" v="258" actId="478"/>
          <ac:picMkLst>
            <pc:docMk/>
            <pc:sldMk cId="4126890779" sldId="259"/>
            <ac:picMk id="16" creationId="{EF6B8521-F5B3-4BA3-93D8-AE53B1DEC2AB}"/>
          </ac:picMkLst>
        </pc:picChg>
      </pc:sldChg>
      <pc:sldChg chg="del">
        <pc:chgData name="Susan Morgan" userId="a5b0f100-a0bd-4211-9e0b-341567a68c87" providerId="ADAL" clId="{2E1254FE-926B-4681-9DB0-5EF8CC842C78}" dt="2022-02-18T21:28:11.220" v="332" actId="47"/>
        <pc:sldMkLst>
          <pc:docMk/>
          <pc:sldMk cId="2075079032" sldId="271"/>
        </pc:sldMkLst>
      </pc:sldChg>
      <pc:sldChg chg="modSp mod">
        <pc:chgData name="Susan Morgan" userId="a5b0f100-a0bd-4211-9e0b-341567a68c87" providerId="ADAL" clId="{2E1254FE-926B-4681-9DB0-5EF8CC842C78}" dt="2022-02-18T21:28:48.272" v="333" actId="33524"/>
        <pc:sldMkLst>
          <pc:docMk/>
          <pc:sldMk cId="3198217019" sldId="273"/>
        </pc:sldMkLst>
        <pc:spChg chg="mod">
          <ac:chgData name="Susan Morgan" userId="a5b0f100-a0bd-4211-9e0b-341567a68c87" providerId="ADAL" clId="{2E1254FE-926B-4681-9DB0-5EF8CC842C78}" dt="2022-02-18T21:28:48.272" v="333" actId="33524"/>
          <ac:spMkLst>
            <pc:docMk/>
            <pc:sldMk cId="3198217019" sldId="273"/>
            <ac:spMk id="3" creationId="{00000000-0000-0000-0000-000000000000}"/>
          </ac:spMkLst>
        </pc:spChg>
      </pc:sldChg>
      <pc:sldChg chg="modSp mod">
        <pc:chgData name="Susan Morgan" userId="a5b0f100-a0bd-4211-9e0b-341567a68c87" providerId="ADAL" clId="{2E1254FE-926B-4681-9DB0-5EF8CC842C78}" dt="2022-02-18T21:28:01.971" v="331" actId="255"/>
        <pc:sldMkLst>
          <pc:docMk/>
          <pc:sldMk cId="709959386" sldId="275"/>
        </pc:sldMkLst>
        <pc:spChg chg="mod">
          <ac:chgData name="Susan Morgan" userId="a5b0f100-a0bd-4211-9e0b-341567a68c87" providerId="ADAL" clId="{2E1254FE-926B-4681-9DB0-5EF8CC842C78}" dt="2022-02-18T21:26:45.151" v="310" actId="1076"/>
          <ac:spMkLst>
            <pc:docMk/>
            <pc:sldMk cId="709959386" sldId="275"/>
            <ac:spMk id="2" creationId="{D8832AF5-5949-4B5D-819E-21D2460C53B8}"/>
          </ac:spMkLst>
        </pc:spChg>
        <pc:spChg chg="mod">
          <ac:chgData name="Susan Morgan" userId="a5b0f100-a0bd-4211-9e0b-341567a68c87" providerId="ADAL" clId="{2E1254FE-926B-4681-9DB0-5EF8CC842C78}" dt="2022-02-18T21:28:01.971" v="331" actId="255"/>
          <ac:spMkLst>
            <pc:docMk/>
            <pc:sldMk cId="709959386" sldId="275"/>
            <ac:spMk id="3" creationId="{302DB42D-FDBB-47D0-81C2-2B8124E42B04}"/>
          </ac:spMkLst>
        </pc:spChg>
      </pc:sldChg>
      <pc:sldChg chg="modSp mod">
        <pc:chgData name="Susan Morgan" userId="a5b0f100-a0bd-4211-9e0b-341567a68c87" providerId="ADAL" clId="{2E1254FE-926B-4681-9DB0-5EF8CC842C78}" dt="2022-02-18T21:29:35.558" v="337" actId="5793"/>
        <pc:sldMkLst>
          <pc:docMk/>
          <pc:sldMk cId="2033404289" sldId="277"/>
        </pc:sldMkLst>
        <pc:spChg chg="mod">
          <ac:chgData name="Susan Morgan" userId="a5b0f100-a0bd-4211-9e0b-341567a68c87" providerId="ADAL" clId="{2E1254FE-926B-4681-9DB0-5EF8CC842C78}" dt="2022-02-18T21:29:35.558" v="337" actId="5793"/>
          <ac:spMkLst>
            <pc:docMk/>
            <pc:sldMk cId="2033404289" sldId="277"/>
            <ac:spMk id="3" creationId="{B6A41D81-0FB8-4ECF-907A-4C07A57C5F8C}"/>
          </ac:spMkLst>
        </pc:spChg>
      </pc:sldChg>
      <pc:sldChg chg="modSp mod">
        <pc:chgData name="Susan Morgan" userId="a5b0f100-a0bd-4211-9e0b-341567a68c87" providerId="ADAL" clId="{2E1254FE-926B-4681-9DB0-5EF8CC842C78}" dt="2022-02-22T19:29:48.140" v="413" actId="20577"/>
        <pc:sldMkLst>
          <pc:docMk/>
          <pc:sldMk cId="1038400697" sldId="278"/>
        </pc:sldMkLst>
        <pc:spChg chg="mod">
          <ac:chgData name="Susan Morgan" userId="a5b0f100-a0bd-4211-9e0b-341567a68c87" providerId="ADAL" clId="{2E1254FE-926B-4681-9DB0-5EF8CC842C78}" dt="2022-02-22T19:29:48.140" v="413" actId="20577"/>
          <ac:spMkLst>
            <pc:docMk/>
            <pc:sldMk cId="1038400697" sldId="278"/>
            <ac:spMk id="22" creationId="{7C899DEE-7B18-4BF8-86C5-2E5F4B92C1D3}"/>
          </ac:spMkLst>
        </pc:spChg>
        <pc:spChg chg="mod">
          <ac:chgData name="Susan Morgan" userId="a5b0f100-a0bd-4211-9e0b-341567a68c87" providerId="ADAL" clId="{2E1254FE-926B-4681-9DB0-5EF8CC842C78}" dt="2022-02-18T20:28:13.780" v="23" actId="6549"/>
          <ac:spMkLst>
            <pc:docMk/>
            <pc:sldMk cId="1038400697" sldId="278"/>
            <ac:spMk id="24" creationId="{43E4A901-BDC8-42FD-B863-17D08F9361B8}"/>
          </ac:spMkLst>
        </pc:spChg>
      </pc:sldChg>
    </pc:docChg>
  </pc:docChgLst>
  <pc:docChgLst>
    <pc:chgData name="Lisa Haines" userId="28fe0219-4c70-40be-8c57-80165642d0f7" providerId="ADAL" clId="{BF70A3EE-ECE2-4FA9-B37E-CC97A0F6C13C}"/>
    <pc:docChg chg="undo redo custSel modSld">
      <pc:chgData name="Lisa Haines" userId="28fe0219-4c70-40be-8c57-80165642d0f7" providerId="ADAL" clId="{BF70A3EE-ECE2-4FA9-B37E-CC97A0F6C13C}" dt="2022-02-22T17:04:14.398" v="254" actId="20577"/>
      <pc:docMkLst>
        <pc:docMk/>
      </pc:docMkLst>
      <pc:sldChg chg="modSp mod">
        <pc:chgData name="Lisa Haines" userId="28fe0219-4c70-40be-8c57-80165642d0f7" providerId="ADAL" clId="{BF70A3EE-ECE2-4FA9-B37E-CC97A0F6C13C}" dt="2022-02-17T15:42:52.149" v="18" actId="20577"/>
        <pc:sldMkLst>
          <pc:docMk/>
          <pc:sldMk cId="0" sldId="256"/>
        </pc:sldMkLst>
        <pc:spChg chg="mod">
          <ac:chgData name="Lisa Haines" userId="28fe0219-4c70-40be-8c57-80165642d0f7" providerId="ADAL" clId="{BF70A3EE-ECE2-4FA9-B37E-CC97A0F6C13C}" dt="2022-02-17T15:42:52.149" v="18" actId="20577"/>
          <ac:spMkLst>
            <pc:docMk/>
            <pc:sldMk cId="0" sldId="256"/>
            <ac:spMk id="120" creationId="{00000000-0000-0000-0000-000000000000}"/>
          </ac:spMkLst>
        </pc:spChg>
      </pc:sldChg>
      <pc:sldChg chg="modSp mod">
        <pc:chgData name="Lisa Haines" userId="28fe0219-4c70-40be-8c57-80165642d0f7" providerId="ADAL" clId="{BF70A3EE-ECE2-4FA9-B37E-CC97A0F6C13C}" dt="2022-02-18T18:42:50.606" v="219" actId="20577"/>
        <pc:sldMkLst>
          <pc:docMk/>
          <pc:sldMk cId="2017419932" sldId="257"/>
        </pc:sldMkLst>
        <pc:spChg chg="mod">
          <ac:chgData name="Lisa Haines" userId="28fe0219-4c70-40be-8c57-80165642d0f7" providerId="ADAL" clId="{BF70A3EE-ECE2-4FA9-B37E-CC97A0F6C13C}" dt="2022-02-18T18:42:50.606" v="219" actId="20577"/>
          <ac:spMkLst>
            <pc:docMk/>
            <pc:sldMk cId="2017419932" sldId="257"/>
            <ac:spMk id="3" creationId="{00000000-0000-0000-0000-000000000000}"/>
          </ac:spMkLst>
        </pc:spChg>
      </pc:sldChg>
      <pc:sldChg chg="addSp modSp mod">
        <pc:chgData name="Lisa Haines" userId="28fe0219-4c70-40be-8c57-80165642d0f7" providerId="ADAL" clId="{BF70A3EE-ECE2-4FA9-B37E-CC97A0F6C13C}" dt="2022-02-18T18:42:35.373" v="217" actId="20577"/>
        <pc:sldMkLst>
          <pc:docMk/>
          <pc:sldMk cId="2153344735" sldId="258"/>
        </pc:sldMkLst>
        <pc:spChg chg="mod">
          <ac:chgData name="Lisa Haines" userId="28fe0219-4c70-40be-8c57-80165642d0f7" providerId="ADAL" clId="{BF70A3EE-ECE2-4FA9-B37E-CC97A0F6C13C}" dt="2022-02-17T19:00:58.252" v="95" actId="20577"/>
          <ac:spMkLst>
            <pc:docMk/>
            <pc:sldMk cId="2153344735" sldId="258"/>
            <ac:spMk id="2" creationId="{00000000-0000-0000-0000-000000000000}"/>
          </ac:spMkLst>
        </pc:spChg>
        <pc:spChg chg="mod">
          <ac:chgData name="Lisa Haines" userId="28fe0219-4c70-40be-8c57-80165642d0f7" providerId="ADAL" clId="{BF70A3EE-ECE2-4FA9-B37E-CC97A0F6C13C}" dt="2022-02-18T18:42:35.373" v="217" actId="20577"/>
          <ac:spMkLst>
            <pc:docMk/>
            <pc:sldMk cId="2153344735" sldId="258"/>
            <ac:spMk id="3" creationId="{00000000-0000-0000-0000-000000000000}"/>
          </ac:spMkLst>
        </pc:spChg>
        <pc:picChg chg="add mod">
          <ac:chgData name="Lisa Haines" userId="28fe0219-4c70-40be-8c57-80165642d0f7" providerId="ADAL" clId="{BF70A3EE-ECE2-4FA9-B37E-CC97A0F6C13C}" dt="2022-02-17T19:12:43.329" v="145" actId="1076"/>
          <ac:picMkLst>
            <pc:docMk/>
            <pc:sldMk cId="2153344735" sldId="258"/>
            <ac:picMk id="5" creationId="{9C40CD23-3FE2-4C77-88CE-671BA3F0E4DD}"/>
          </ac:picMkLst>
        </pc:picChg>
        <pc:picChg chg="add mod">
          <ac:chgData name="Lisa Haines" userId="28fe0219-4c70-40be-8c57-80165642d0f7" providerId="ADAL" clId="{BF70A3EE-ECE2-4FA9-B37E-CC97A0F6C13C}" dt="2022-02-18T18:41:26.878" v="183" actId="1076"/>
          <ac:picMkLst>
            <pc:docMk/>
            <pc:sldMk cId="2153344735" sldId="258"/>
            <ac:picMk id="6" creationId="{E825CCE2-65D0-444A-A7C4-22DA383EE279}"/>
          </ac:picMkLst>
        </pc:picChg>
      </pc:sldChg>
      <pc:sldChg chg="addSp delSp modSp mod">
        <pc:chgData name="Lisa Haines" userId="28fe0219-4c70-40be-8c57-80165642d0f7" providerId="ADAL" clId="{BF70A3EE-ECE2-4FA9-B37E-CC97A0F6C13C}" dt="2022-02-18T18:45:36.596" v="238" actId="1076"/>
        <pc:sldMkLst>
          <pc:docMk/>
          <pc:sldMk cId="4126890779" sldId="259"/>
        </pc:sldMkLst>
        <pc:spChg chg="add del mod">
          <ac:chgData name="Lisa Haines" userId="28fe0219-4c70-40be-8c57-80165642d0f7" providerId="ADAL" clId="{BF70A3EE-ECE2-4FA9-B37E-CC97A0F6C13C}" dt="2022-02-18T18:43:26.468" v="221"/>
          <ac:spMkLst>
            <pc:docMk/>
            <pc:sldMk cId="4126890779" sldId="259"/>
            <ac:spMk id="4" creationId="{28E69E49-B56B-4CD0-8B98-7166C462B322}"/>
          </ac:spMkLst>
        </pc:spChg>
        <pc:spChg chg="add del mod">
          <ac:chgData name="Lisa Haines" userId="28fe0219-4c70-40be-8c57-80165642d0f7" providerId="ADAL" clId="{BF70A3EE-ECE2-4FA9-B37E-CC97A0F6C13C}" dt="2022-02-17T19:37:28.573" v="174"/>
          <ac:spMkLst>
            <pc:docMk/>
            <pc:sldMk cId="4126890779" sldId="259"/>
            <ac:spMk id="4" creationId="{F39E6481-8039-4C2D-87D3-83E78E0A4974}"/>
          </ac:spMkLst>
        </pc:spChg>
        <pc:spChg chg="mod">
          <ac:chgData name="Lisa Haines" userId="28fe0219-4c70-40be-8c57-80165642d0f7" providerId="ADAL" clId="{BF70A3EE-ECE2-4FA9-B37E-CC97A0F6C13C}" dt="2022-02-18T18:43:33.584" v="224" actId="1076"/>
          <ac:spMkLst>
            <pc:docMk/>
            <pc:sldMk cId="4126890779" sldId="259"/>
            <ac:spMk id="6" creationId="{00000000-0000-0000-0000-000000000000}"/>
          </ac:spMkLst>
        </pc:spChg>
        <pc:spChg chg="add del mod">
          <ac:chgData name="Lisa Haines" userId="28fe0219-4c70-40be-8c57-80165642d0f7" providerId="ADAL" clId="{BF70A3EE-ECE2-4FA9-B37E-CC97A0F6C13C}" dt="2022-02-18T18:43:55.204" v="227"/>
          <ac:spMkLst>
            <pc:docMk/>
            <pc:sldMk cId="4126890779" sldId="259"/>
            <ac:spMk id="9" creationId="{D24ED6CA-C340-43ED-9879-C71D0EB7AE50}"/>
          </ac:spMkLst>
        </pc:spChg>
        <pc:spChg chg="add del mod">
          <ac:chgData name="Lisa Haines" userId="28fe0219-4c70-40be-8c57-80165642d0f7" providerId="ADAL" clId="{BF70A3EE-ECE2-4FA9-B37E-CC97A0F6C13C}" dt="2022-02-18T18:44:34.261" v="229"/>
          <ac:spMkLst>
            <pc:docMk/>
            <pc:sldMk cId="4126890779" sldId="259"/>
            <ac:spMk id="12" creationId="{E8DBEAF9-1595-42B9-8A3B-680348134B84}"/>
          </ac:spMkLst>
        </pc:spChg>
        <pc:spChg chg="add del mod">
          <ac:chgData name="Lisa Haines" userId="28fe0219-4c70-40be-8c57-80165642d0f7" providerId="ADAL" clId="{BF70A3EE-ECE2-4FA9-B37E-CC97A0F6C13C}" dt="2022-02-18T18:45:18.445" v="234"/>
          <ac:spMkLst>
            <pc:docMk/>
            <pc:sldMk cId="4126890779" sldId="259"/>
            <ac:spMk id="15" creationId="{DDA66F97-77BB-4287-A9DB-38CF4AEA8EAF}"/>
          </ac:spMkLst>
        </pc:spChg>
        <pc:graphicFrameChg chg="add del mod modGraphic">
          <ac:chgData name="Lisa Haines" userId="28fe0219-4c70-40be-8c57-80165642d0f7" providerId="ADAL" clId="{BF70A3EE-ECE2-4FA9-B37E-CC97A0F6C13C}" dt="2022-02-18T18:44:48.078" v="233" actId="478"/>
          <ac:graphicFrameMkLst>
            <pc:docMk/>
            <pc:sldMk cId="4126890779" sldId="259"/>
            <ac:graphicFrameMk id="13" creationId="{6F01DE84-E02D-453B-B988-B3D6D9D9AEB9}"/>
          </ac:graphicFrameMkLst>
        </pc:graphicFrameChg>
        <pc:picChg chg="del">
          <ac:chgData name="Lisa Haines" userId="28fe0219-4c70-40be-8c57-80165642d0f7" providerId="ADAL" clId="{BF70A3EE-ECE2-4FA9-B37E-CC97A0F6C13C}" dt="2022-02-17T19:37:01.079" v="173" actId="478"/>
          <ac:picMkLst>
            <pc:docMk/>
            <pc:sldMk cId="4126890779" sldId="259"/>
            <ac:picMk id="5" creationId="{48709AEC-6CA6-40EF-89E0-5BEF4401EA21}"/>
          </ac:picMkLst>
        </pc:picChg>
        <pc:picChg chg="add del mod">
          <ac:chgData name="Lisa Haines" userId="28fe0219-4c70-40be-8c57-80165642d0f7" providerId="ADAL" clId="{BF70A3EE-ECE2-4FA9-B37E-CC97A0F6C13C}" dt="2022-02-18T18:43:40.590" v="226" actId="478"/>
          <ac:picMkLst>
            <pc:docMk/>
            <pc:sldMk cId="4126890779" sldId="259"/>
            <ac:picMk id="5" creationId="{C732CB9E-937A-4F2F-A2F2-88D23D5186AA}"/>
          </ac:picMkLst>
        </pc:picChg>
        <pc:picChg chg="add del mod">
          <ac:chgData name="Lisa Haines" userId="28fe0219-4c70-40be-8c57-80165642d0f7" providerId="ADAL" clId="{BF70A3EE-ECE2-4FA9-B37E-CC97A0F6C13C}" dt="2022-02-18T18:43:05.814" v="220" actId="478"/>
          <ac:picMkLst>
            <pc:docMk/>
            <pc:sldMk cId="4126890779" sldId="259"/>
            <ac:picMk id="7" creationId="{719BBEAB-F98E-43F6-B4BE-A52EB903FC8D}"/>
          </ac:picMkLst>
        </pc:picChg>
        <pc:picChg chg="add del mod">
          <ac:chgData name="Lisa Haines" userId="28fe0219-4c70-40be-8c57-80165642d0f7" providerId="ADAL" clId="{BF70A3EE-ECE2-4FA9-B37E-CC97A0F6C13C}" dt="2022-02-18T18:44:02.584" v="228" actId="478"/>
          <ac:picMkLst>
            <pc:docMk/>
            <pc:sldMk cId="4126890779" sldId="259"/>
            <ac:picMk id="10" creationId="{B2A0D591-85BC-4B5A-BAEC-7DA061A0AA66}"/>
          </ac:picMkLst>
        </pc:picChg>
        <pc:picChg chg="add mod">
          <ac:chgData name="Lisa Haines" userId="28fe0219-4c70-40be-8c57-80165642d0f7" providerId="ADAL" clId="{BF70A3EE-ECE2-4FA9-B37E-CC97A0F6C13C}" dt="2022-02-18T18:45:36.596" v="238" actId="1076"/>
          <ac:picMkLst>
            <pc:docMk/>
            <pc:sldMk cId="4126890779" sldId="259"/>
            <ac:picMk id="16" creationId="{EF6B8521-F5B3-4BA3-93D8-AE53B1DEC2AB}"/>
          </ac:picMkLst>
        </pc:picChg>
      </pc:sldChg>
      <pc:sldChg chg="addSp delSp modSp mod">
        <pc:chgData name="Lisa Haines" userId="28fe0219-4c70-40be-8c57-80165642d0f7" providerId="ADAL" clId="{BF70A3EE-ECE2-4FA9-B37E-CC97A0F6C13C}" dt="2022-02-17T18:50:02.294" v="52" actId="1076"/>
        <pc:sldMkLst>
          <pc:docMk/>
          <pc:sldMk cId="2638013641" sldId="272"/>
        </pc:sldMkLst>
        <pc:spChg chg="mod">
          <ac:chgData name="Lisa Haines" userId="28fe0219-4c70-40be-8c57-80165642d0f7" providerId="ADAL" clId="{BF70A3EE-ECE2-4FA9-B37E-CC97A0F6C13C}" dt="2022-02-17T18:43:16.567" v="36" actId="20577"/>
          <ac:spMkLst>
            <pc:docMk/>
            <pc:sldMk cId="2638013641" sldId="272"/>
            <ac:spMk id="3" creationId="{00000000-0000-0000-0000-000000000000}"/>
          </ac:spMkLst>
        </pc:spChg>
        <pc:picChg chg="del">
          <ac:chgData name="Lisa Haines" userId="28fe0219-4c70-40be-8c57-80165642d0f7" providerId="ADAL" clId="{BF70A3EE-ECE2-4FA9-B37E-CC97A0F6C13C}" dt="2022-02-17T18:49:24.599" v="44" actId="478"/>
          <ac:picMkLst>
            <pc:docMk/>
            <pc:sldMk cId="2638013641" sldId="272"/>
            <ac:picMk id="11" creationId="{D13550DC-B196-4D40-AF97-69138D16EAF4}"/>
          </ac:picMkLst>
        </pc:picChg>
        <pc:picChg chg="mod">
          <ac:chgData name="Lisa Haines" userId="28fe0219-4c70-40be-8c57-80165642d0f7" providerId="ADAL" clId="{BF70A3EE-ECE2-4FA9-B37E-CC97A0F6C13C}" dt="2022-02-17T18:49:34.348" v="46" actId="1076"/>
          <ac:picMkLst>
            <pc:docMk/>
            <pc:sldMk cId="2638013641" sldId="272"/>
            <ac:picMk id="13" creationId="{3A230CB7-6B95-4FD4-A7C4-C2A2CEB537FD}"/>
          </ac:picMkLst>
        </pc:picChg>
        <pc:picChg chg="add del mod">
          <ac:chgData name="Lisa Haines" userId="28fe0219-4c70-40be-8c57-80165642d0f7" providerId="ADAL" clId="{BF70A3EE-ECE2-4FA9-B37E-CC97A0F6C13C}" dt="2022-02-17T18:48:39.505" v="41" actId="478"/>
          <ac:picMkLst>
            <pc:docMk/>
            <pc:sldMk cId="2638013641" sldId="272"/>
            <ac:picMk id="15" creationId="{2BC4AE3C-1ED7-4859-87C6-339553C1A939}"/>
          </ac:picMkLst>
        </pc:picChg>
        <pc:picChg chg="mod">
          <ac:chgData name="Lisa Haines" userId="28fe0219-4c70-40be-8c57-80165642d0f7" providerId="ADAL" clId="{BF70A3EE-ECE2-4FA9-B37E-CC97A0F6C13C}" dt="2022-02-17T18:49:32.134" v="45" actId="1076"/>
          <ac:picMkLst>
            <pc:docMk/>
            <pc:sldMk cId="2638013641" sldId="272"/>
            <ac:picMk id="16" creationId="{F423EF4B-7D53-42F4-B06C-E2F4B923C908}"/>
          </ac:picMkLst>
        </pc:picChg>
        <pc:picChg chg="add mod ord">
          <ac:chgData name="Lisa Haines" userId="28fe0219-4c70-40be-8c57-80165642d0f7" providerId="ADAL" clId="{BF70A3EE-ECE2-4FA9-B37E-CC97A0F6C13C}" dt="2022-02-17T18:50:02.294" v="52" actId="1076"/>
          <ac:picMkLst>
            <pc:docMk/>
            <pc:sldMk cId="2638013641" sldId="272"/>
            <ac:picMk id="20" creationId="{44973A4C-2F0F-48EA-B0E8-E18F68410AA0}"/>
          </ac:picMkLst>
        </pc:picChg>
      </pc:sldChg>
      <pc:sldChg chg="addSp delSp modSp mod">
        <pc:chgData name="Lisa Haines" userId="28fe0219-4c70-40be-8c57-80165642d0f7" providerId="ADAL" clId="{BF70A3EE-ECE2-4FA9-B37E-CC97A0F6C13C}" dt="2022-02-18T18:40:05.562" v="181" actId="1076"/>
        <pc:sldMkLst>
          <pc:docMk/>
          <pc:sldMk cId="3198217019" sldId="273"/>
        </pc:sldMkLst>
        <pc:spChg chg="mod">
          <ac:chgData name="Lisa Haines" userId="28fe0219-4c70-40be-8c57-80165642d0f7" providerId="ADAL" clId="{BF70A3EE-ECE2-4FA9-B37E-CC97A0F6C13C}" dt="2022-02-17T19:00:51.653" v="93" actId="20577"/>
          <ac:spMkLst>
            <pc:docMk/>
            <pc:sldMk cId="3198217019" sldId="273"/>
            <ac:spMk id="2" creationId="{00000000-0000-0000-0000-000000000000}"/>
          </ac:spMkLst>
        </pc:spChg>
        <pc:picChg chg="add mod">
          <ac:chgData name="Lisa Haines" userId="28fe0219-4c70-40be-8c57-80165642d0f7" providerId="ADAL" clId="{BF70A3EE-ECE2-4FA9-B37E-CC97A0F6C13C}" dt="2022-02-18T18:40:05.562" v="181" actId="1076"/>
          <ac:picMkLst>
            <pc:docMk/>
            <pc:sldMk cId="3198217019" sldId="273"/>
            <ac:picMk id="5" creationId="{37761A4C-7254-4522-B530-C420401056DA}"/>
          </ac:picMkLst>
        </pc:picChg>
        <pc:picChg chg="del">
          <ac:chgData name="Lisa Haines" userId="28fe0219-4c70-40be-8c57-80165642d0f7" providerId="ADAL" clId="{BF70A3EE-ECE2-4FA9-B37E-CC97A0F6C13C}" dt="2022-02-17T19:04:15.100" v="112" actId="478"/>
          <ac:picMkLst>
            <pc:docMk/>
            <pc:sldMk cId="3198217019" sldId="273"/>
            <ac:picMk id="5" creationId="{3C958145-3624-4A4D-A57E-413A131027E2}"/>
          </ac:picMkLst>
        </pc:picChg>
        <pc:picChg chg="add del mod">
          <ac:chgData name="Lisa Haines" userId="28fe0219-4c70-40be-8c57-80165642d0f7" providerId="ADAL" clId="{BF70A3EE-ECE2-4FA9-B37E-CC97A0F6C13C}" dt="2022-02-18T18:39:46.928" v="178" actId="478"/>
          <ac:picMkLst>
            <pc:docMk/>
            <pc:sldMk cId="3198217019" sldId="273"/>
            <ac:picMk id="6" creationId="{FC037B66-C365-4572-B673-95B5CCA0F8B5}"/>
          </ac:picMkLst>
        </pc:picChg>
      </pc:sldChg>
      <pc:sldChg chg="modSp mod">
        <pc:chgData name="Lisa Haines" userId="28fe0219-4c70-40be-8c57-80165642d0f7" providerId="ADAL" clId="{BF70A3EE-ECE2-4FA9-B37E-CC97A0F6C13C}" dt="2022-02-22T17:04:14.398" v="254" actId="20577"/>
        <pc:sldMkLst>
          <pc:docMk/>
          <pc:sldMk cId="709959386" sldId="275"/>
        </pc:sldMkLst>
        <pc:spChg chg="mod">
          <ac:chgData name="Lisa Haines" userId="28fe0219-4c70-40be-8c57-80165642d0f7" providerId="ADAL" clId="{BF70A3EE-ECE2-4FA9-B37E-CC97A0F6C13C}" dt="2022-02-22T17:04:14.398" v="254" actId="20577"/>
          <ac:spMkLst>
            <pc:docMk/>
            <pc:sldMk cId="709959386" sldId="275"/>
            <ac:spMk id="3" creationId="{302DB42D-FDBB-47D0-81C2-2B8124E42B04}"/>
          </ac:spMkLst>
        </pc:spChg>
      </pc:sldChg>
      <pc:sldChg chg="modSp mod">
        <pc:chgData name="Lisa Haines" userId="28fe0219-4c70-40be-8c57-80165642d0f7" providerId="ADAL" clId="{BF70A3EE-ECE2-4FA9-B37E-CC97A0F6C13C}" dt="2022-02-17T19:16:04.896" v="172" actId="6549"/>
        <pc:sldMkLst>
          <pc:docMk/>
          <pc:sldMk cId="4064817033" sldId="279"/>
        </pc:sldMkLst>
        <pc:spChg chg="mod">
          <ac:chgData name="Lisa Haines" userId="28fe0219-4c70-40be-8c57-80165642d0f7" providerId="ADAL" clId="{BF70A3EE-ECE2-4FA9-B37E-CC97A0F6C13C}" dt="2022-02-17T19:15:39.505" v="152" actId="20577"/>
          <ac:spMkLst>
            <pc:docMk/>
            <pc:sldMk cId="4064817033" sldId="279"/>
            <ac:spMk id="9" creationId="{8C4E5969-A2FC-4EBF-AC20-725B4118CD07}"/>
          </ac:spMkLst>
        </pc:spChg>
        <pc:spChg chg="mod">
          <ac:chgData name="Lisa Haines" userId="28fe0219-4c70-40be-8c57-80165642d0f7" providerId="ADAL" clId="{BF70A3EE-ECE2-4FA9-B37E-CC97A0F6C13C}" dt="2022-02-17T19:16:04.896" v="172" actId="6549"/>
          <ac:spMkLst>
            <pc:docMk/>
            <pc:sldMk cId="4064817033" sldId="279"/>
            <ac:spMk id="10" creationId="{E8D4A9FF-3282-4457-8AF3-F7F9FC7E252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683A5793-9D17-49D2-B0F5-EE5268F0150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r>
              <a:rPr lang="en-US"/>
              <a:t>C:\Users\lhaines\City of Round Rock\FIN - Finance Division - Division Files\Council Agenda Items\2021-2022\2022 - Feb 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2D3644F4-D672-40D7-AF8B-53433E257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192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</p:spPr>
        <p:txBody>
          <a:bodyPr lIns="93317" tIns="46659" rIns="93317" bIns="46659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17" tIns="46659" rIns="93317" bIns="4665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8458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8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Chatsworth Products, Inc.</a:t>
            </a:r>
          </a:p>
          <a:p>
            <a:r>
              <a:rPr lang="en-US"/>
              <a:t>Crow Group Series, LLC</a:t>
            </a:r>
          </a:p>
          <a:p>
            <a:r>
              <a:rPr lang="en-US" err="1"/>
              <a:t>EastGroup</a:t>
            </a:r>
            <a:r>
              <a:rPr lang="en-US"/>
              <a:t> Properties Phase I</a:t>
            </a:r>
          </a:p>
          <a:p>
            <a:r>
              <a:rPr lang="en-US" err="1"/>
              <a:t>EastGroup</a:t>
            </a:r>
            <a:r>
              <a:rPr lang="en-US"/>
              <a:t> Properties Phase II</a:t>
            </a:r>
          </a:p>
          <a:p>
            <a:r>
              <a:rPr lang="en-US"/>
              <a:t>Kalahari</a:t>
            </a:r>
          </a:p>
          <a:p>
            <a:r>
              <a:rPr lang="en-US"/>
              <a:t>Lake Creek Hotel (Ruby Hotel)</a:t>
            </a:r>
          </a:p>
          <a:p>
            <a:r>
              <a:rPr lang="en-US" err="1"/>
              <a:t>Phlur</a:t>
            </a:r>
            <a:r>
              <a:rPr lang="en-US"/>
              <a:t>, Inc.</a:t>
            </a:r>
          </a:p>
          <a:p>
            <a:r>
              <a:rPr lang="en-US" err="1"/>
              <a:t>Stonemill</a:t>
            </a:r>
            <a:r>
              <a:rPr lang="en-US"/>
              <a:t> Hospitality (Embassy Suites Hotel)</a:t>
            </a:r>
          </a:p>
          <a:p>
            <a:r>
              <a:rPr lang="en-US"/>
              <a:t>TOTKN, LLC (Nutty Brown)</a:t>
            </a:r>
          </a:p>
        </p:txBody>
      </p:sp>
    </p:spTree>
    <p:extLst>
      <p:ext uri="{BB962C8B-B14F-4D97-AF65-F5344CB8AC3E}">
        <p14:creationId xmlns:p14="http://schemas.microsoft.com/office/powerpoint/2010/main" val="325338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9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>
            <a:normAutofit/>
          </a:bodyPr>
          <a:lstStyle>
            <a:lvl1pPr algn="ctr">
              <a:defRPr sz="10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>
            <a:normAutofit/>
          </a:bodyPr>
          <a:lstStyle>
            <a:lvl1pPr marL="0" indent="0" algn="ctr">
              <a:buNone/>
              <a:defRPr sz="5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780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>
              <a:defRPr sz="4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2pPr>
            <a:lvl3pPr>
              <a:defRPr sz="4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3pPr>
            <a:lvl4pPr>
              <a:defRPr sz="3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4pPr>
            <a:lvl5pPr>
              <a:defRPr sz="3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28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4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2pPr>
            <a:lvl3pPr>
              <a:defRPr sz="4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3pPr>
            <a:lvl4pPr>
              <a:defRPr sz="3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4pPr>
            <a:lvl5pPr>
              <a:defRPr sz="3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554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21"/>
          <p:cNvSpPr/>
          <p:nvPr userDrawn="1"/>
        </p:nvSpPr>
        <p:spPr>
          <a:xfrm>
            <a:off x="-234256" y="11938843"/>
            <a:ext cx="24757163" cy="321702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21536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>
            <a:normAutofit/>
          </a:bodyPr>
          <a:lstStyle>
            <a:lvl1pPr algn="ctr">
              <a:defRPr sz="11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>
            <a:normAutofit/>
          </a:bodyPr>
          <a:lstStyle>
            <a:lvl1pPr marL="0" indent="0" algn="ctr">
              <a:buNone/>
              <a:defRPr sz="5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249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764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797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411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>
            <a:normAutofit/>
          </a:bodyPr>
          <a:lstStyle>
            <a:lvl1pPr marL="0" indent="0">
              <a:buNone/>
              <a:defRPr sz="52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>
            <a:lvl1pPr>
              <a:defRPr sz="45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4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35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3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5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>
            <a:normAutofit/>
          </a:bodyPr>
          <a:lstStyle>
            <a:lvl1pPr marL="0" indent="0">
              <a:buNone/>
              <a:defRPr sz="52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>
            <a:lvl1pPr>
              <a:defRPr sz="45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4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35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3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5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698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810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86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5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>
              <a:defRPr sz="4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2pPr>
            <a:lvl3pPr>
              <a:defRPr sz="4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3pPr>
            <a:lvl4pPr>
              <a:defRPr sz="3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4pPr>
            <a:lvl5pPr>
              <a:defRPr sz="3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916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5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45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4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35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30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>
            <a:normAutofit/>
          </a:bodyPr>
          <a:lstStyle>
            <a:lvl1pPr marL="0" indent="0">
              <a:buNone/>
              <a:defRPr sz="45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759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>
            <a:normAutofit/>
          </a:bodyPr>
          <a:lstStyle>
            <a:lvl1pPr marL="0" indent="0">
              <a:buNone/>
              <a:defRPr sz="5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449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4809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815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>
            <a:normAutofit/>
          </a:bodyPr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>
            <a:normAutofit/>
          </a:bodyPr>
          <a:lstStyle>
            <a:lvl1pPr marL="0" indent="0">
              <a:buNone/>
              <a:defRPr sz="5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90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</p:spPr>
        <p:txBody>
          <a:bodyPr>
            <a:normAutofit/>
          </a:bodyPr>
          <a:lstStyle>
            <a:lvl1pPr>
              <a:defRPr sz="5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>
              <a:defRPr sz="4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2pPr>
            <a:lvl3pPr>
              <a:defRPr sz="4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3pPr>
            <a:lvl4pPr>
              <a:defRPr sz="3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4pPr>
            <a:lvl5pPr>
              <a:defRPr sz="3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</p:spPr>
        <p:txBody>
          <a:bodyPr>
            <a:normAutofit/>
          </a:bodyPr>
          <a:lstStyle>
            <a:lvl1pPr>
              <a:defRPr sz="5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>
              <a:defRPr sz="4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2pPr>
            <a:lvl3pPr>
              <a:defRPr sz="4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3pPr>
            <a:lvl4pPr>
              <a:defRPr sz="3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4pPr>
            <a:lvl5pPr>
              <a:defRPr sz="3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97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>
            <a:normAutofit/>
          </a:bodyPr>
          <a:lstStyle>
            <a:lvl1pPr marL="0" indent="0">
              <a:buNone/>
              <a:defRPr sz="5200" b="1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>
              <a:defRPr sz="4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2pPr>
            <a:lvl3pPr>
              <a:defRPr sz="3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3pPr>
            <a:lvl4pPr>
              <a:defRPr sz="3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4pPr>
            <a:lvl5pPr>
              <a:defRPr sz="2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>
            <a:normAutofit/>
          </a:bodyPr>
          <a:lstStyle>
            <a:lvl1pPr marL="0" indent="0">
              <a:buNone/>
              <a:defRPr sz="5200" b="1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>
              <a:defRPr sz="4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2pPr>
            <a:lvl3pPr>
              <a:defRPr sz="3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3pPr>
            <a:lvl4pPr>
              <a:defRPr sz="3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4pPr>
            <a:lvl5pPr>
              <a:defRPr sz="2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85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18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96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1pPr>
            <a:lvl2pPr>
              <a:defRPr sz="4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2pPr>
            <a:lvl3pPr>
              <a:defRPr sz="3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3pPr>
            <a:lvl4pPr>
              <a:defRPr sz="30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4pPr>
            <a:lvl5pPr>
              <a:defRPr sz="25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>
            <a:normAutofit/>
          </a:bodyPr>
          <a:lstStyle>
            <a:lvl1pPr marL="0" indent="0">
              <a:buNone/>
              <a:defRPr sz="45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10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>
            <a:normAutofit/>
          </a:bodyPr>
          <a:lstStyle>
            <a:lvl1pPr marL="0" indent="0">
              <a:buNone/>
              <a:defRPr sz="45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27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7" name="Shape 125"/>
          <p:cNvSpPr/>
          <p:nvPr userDrawn="1"/>
        </p:nvSpPr>
        <p:spPr>
          <a:xfrm>
            <a:off x="1" y="12154743"/>
            <a:ext cx="24384000" cy="156125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RR Play Logo TEXT ONLY-filtered.png"/>
          <p:cNvPicPr>
            <a:picLocks noChangeAspect="1"/>
          </p:cNvPicPr>
          <p:nvPr userDrawn="1"/>
        </p:nvPicPr>
        <p:blipFill>
          <a:blip r:embed="rId14">
            <a:alphaModFix amt="50125"/>
          </a:blip>
          <a:srcRect t="80260"/>
          <a:stretch>
            <a:fillRect/>
          </a:stretch>
        </p:blipFill>
        <p:spPr>
          <a:xfrm>
            <a:off x="14364013" y="12296630"/>
            <a:ext cx="8330888" cy="660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Round Rock Star - Large ALPHA.png"/>
          <p:cNvPicPr>
            <a:picLocks noChangeAspect="1"/>
          </p:cNvPicPr>
          <p:nvPr userDrawn="1"/>
        </p:nvPicPr>
        <p:blipFill>
          <a:blip r:embed="rId15"/>
          <a:srcRect r="19126"/>
          <a:stretch>
            <a:fillRect/>
          </a:stretch>
        </p:blipFill>
        <p:spPr>
          <a:xfrm>
            <a:off x="1689100" y="549275"/>
            <a:ext cx="3625885" cy="26893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112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1200" kern="1200" baseline="0">
          <a:solidFill>
            <a:schemeClr val="accent1">
              <a:lumMod val="50000"/>
            </a:schemeClr>
          </a:solidFill>
          <a:latin typeface="Helvetica Neue" panose="020B060402020202020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5200" kern="1200">
          <a:solidFill>
            <a:schemeClr val="accent1">
              <a:lumMod val="50000"/>
            </a:schemeClr>
          </a:solidFill>
          <a:latin typeface="Helvetica Neue" panose="020B060402020202020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21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1200" kern="1200">
          <a:solidFill>
            <a:schemeClr val="accent1">
              <a:lumMod val="50000"/>
            </a:schemeClr>
          </a:solidFill>
          <a:latin typeface="Helvetica Neue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5200" kern="1200">
          <a:solidFill>
            <a:schemeClr val="accent1">
              <a:lumMod val="50000"/>
            </a:schemeClr>
          </a:solidFill>
          <a:latin typeface="Helvetica Neue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500" kern="1200">
          <a:solidFill>
            <a:schemeClr val="accent1">
              <a:lumMod val="50000"/>
            </a:schemeClr>
          </a:solidFill>
          <a:latin typeface="Helvetica Neue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accent1">
              <a:lumMod val="50000"/>
            </a:schemeClr>
          </a:solidFill>
          <a:latin typeface="Helvetica Neue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500" kern="1200">
          <a:solidFill>
            <a:schemeClr val="accent1">
              <a:lumMod val="50000"/>
            </a:schemeClr>
          </a:solidFill>
          <a:latin typeface="Helvetica Neue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accent1">
              <a:lumMod val="50000"/>
            </a:schemeClr>
          </a:solidFill>
          <a:latin typeface="Helvetica Neue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hyperlink" Target="http://www.roundrocktexas.gov/transparenc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oundrockchamber.org/wp-content/uploads/2020/03/Round-Rock-EDP-2012-19-ROI-Impact-Report-2-5-20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 idx="4294967295"/>
          </p:nvPr>
        </p:nvSpPr>
        <p:spPr>
          <a:xfrm>
            <a:off x="1751633" y="6690049"/>
            <a:ext cx="20929600" cy="2105025"/>
          </a:xfrm>
        </p:spPr>
        <p:txBody>
          <a:bodyPr>
            <a:noAutofit/>
          </a:bodyPr>
          <a:lstStyle>
            <a:lvl1pPr algn="r">
              <a:defRPr>
                <a:solidFill>
                  <a:srgbClr val="02458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8500" dirty="0"/>
              <a:t>E.2 Economic Development Agreements Annual Compliance Review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4294967295"/>
          </p:nvPr>
        </p:nvSpPr>
        <p:spPr>
          <a:xfrm>
            <a:off x="1650033" y="8861669"/>
            <a:ext cx="21031200" cy="2554941"/>
          </a:xfrm>
        </p:spPr>
        <p:txBody>
          <a:bodyPr>
            <a:normAutofit/>
          </a:bodyPr>
          <a:lstStyle>
            <a:lvl1pPr algn="r">
              <a:defRPr sz="5600">
                <a:solidFill>
                  <a:srgbClr val="BE2F1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indent="0">
              <a:buNone/>
            </a:pPr>
            <a:r>
              <a:rPr lang="en-US" sz="6000"/>
              <a:t>Council Packet Briefing</a:t>
            </a:r>
          </a:p>
          <a:p>
            <a:pPr marL="0" indent="0">
              <a:buNone/>
            </a:pPr>
            <a:r>
              <a:rPr lang="en-US" sz="6000"/>
              <a:t>February 22, 2022</a:t>
            </a:r>
          </a:p>
        </p:txBody>
      </p:sp>
      <p:pic>
        <p:nvPicPr>
          <p:cNvPr id="122" name="RR Play Logo White Star Horizont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39" y="626715"/>
            <a:ext cx="11249894" cy="639063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853233" y="10582325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>
              <a:defRPr sz="5600">
                <a:solidFill>
                  <a:srgbClr val="295D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/>
              <a:t>Susan Morgan, CFO</a:t>
            </a:r>
            <a:endParaRPr/>
          </a:p>
        </p:txBody>
      </p:sp>
      <p:sp>
        <p:nvSpPr>
          <p:cNvPr id="9" name="Shape 125"/>
          <p:cNvSpPr/>
          <p:nvPr/>
        </p:nvSpPr>
        <p:spPr>
          <a:xfrm>
            <a:off x="1" y="12154743"/>
            <a:ext cx="24384000" cy="156125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2AF5-5949-4B5D-819E-21D2460C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3" y="1077161"/>
            <a:ext cx="21031200" cy="2651125"/>
          </a:xfrm>
        </p:spPr>
        <p:txBody>
          <a:bodyPr>
            <a:normAutofit fontScale="90000"/>
          </a:bodyPr>
          <a:lstStyle/>
          <a:p>
            <a:r>
              <a:rPr lang="en-US" sz="9600">
                <a:solidFill>
                  <a:srgbClr val="024584"/>
                </a:solidFill>
              </a:rPr>
              <a:t>ED Agreement Annual Compliance Review</a:t>
            </a:r>
            <a:endParaRPr lang="en-US" sz="10000">
              <a:solidFill>
                <a:srgbClr val="02458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DB42D-FDBB-47D0-81C2-2B8124E4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568" y="3522087"/>
            <a:ext cx="20250912" cy="8702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24584"/>
              </a:solidFill>
            </a:endParaRPr>
          </a:p>
          <a:p>
            <a:pPr marL="0" indent="0" algn="ctr">
              <a:buNone/>
            </a:pPr>
            <a:r>
              <a:rPr lang="en-US" sz="7200" dirty="0">
                <a:solidFill>
                  <a:srgbClr val="024584"/>
                </a:solidFill>
              </a:rPr>
              <a:t>Questions/Comments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sz="54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r>
              <a:rPr lang="en-US" sz="5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www.roundrocktexas.gov/transparency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4D125-E5FC-46DA-A9EF-07FDF66E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943" y="6585610"/>
            <a:ext cx="3053080" cy="3207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24B70-31FD-45AE-BAB0-23399D62C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027" y="6528208"/>
            <a:ext cx="3619946" cy="366067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818067-84A6-4BB0-8333-A34E9121B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168" y="6559305"/>
            <a:ext cx="3101935" cy="3259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CDDEA-0AC9-4EF6-96DF-E9AF00D3D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9896" y="6559305"/>
            <a:ext cx="3101934" cy="3259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17DD1-CCC9-4F08-AAFA-A18740FE7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4072" y="6528208"/>
            <a:ext cx="3264408" cy="32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4973A4C-2F0F-48EA-B0E8-E18F6841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366" y="7498123"/>
            <a:ext cx="3687960" cy="1833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DA1018-17EE-4FE1-84A5-38485EF62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18" b="24708"/>
          <a:stretch/>
        </p:blipFill>
        <p:spPr>
          <a:xfrm>
            <a:off x="10023661" y="8414700"/>
            <a:ext cx="4720277" cy="1346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B4FCC3-38E4-46D1-941A-F5AF2D5728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11" b="13991"/>
          <a:stretch/>
        </p:blipFill>
        <p:spPr>
          <a:xfrm>
            <a:off x="13456110" y="9728538"/>
            <a:ext cx="2350770" cy="2324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89021"/>
            <a:ext cx="21031200" cy="2651125"/>
          </a:xfrm>
        </p:spPr>
        <p:txBody>
          <a:bodyPr>
            <a:normAutofit/>
          </a:bodyPr>
          <a:lstStyle/>
          <a:p>
            <a:r>
              <a:rPr lang="en-US" sz="10000">
                <a:solidFill>
                  <a:srgbClr val="024584"/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239715"/>
            <a:ext cx="21031200" cy="9291443"/>
          </a:xfrm>
        </p:spPr>
        <p:txBody>
          <a:bodyPr/>
          <a:lstStyle/>
          <a:p>
            <a:pPr marL="457200" indent="-457200">
              <a:lnSpc>
                <a:spcPct val="100000"/>
              </a:lnSpc>
            </a:pPr>
            <a:r>
              <a:rPr lang="en-US">
                <a:solidFill>
                  <a:srgbClr val="024584"/>
                </a:solidFill>
              </a:rPr>
              <a:t>23 approved agreements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Includes tax abatements and 380 agreements</a:t>
            </a:r>
          </a:p>
          <a:p>
            <a:pPr marL="914400" lvl="1" indent="-457200">
              <a:lnSpc>
                <a:spcPct val="100000"/>
              </a:lnSpc>
              <a:spcAft>
                <a:spcPts val="1000"/>
              </a:spcAft>
            </a:pPr>
            <a:r>
              <a:rPr lang="en-US">
                <a:solidFill>
                  <a:srgbClr val="024584"/>
                </a:solidFill>
              </a:rPr>
              <a:t>In past three years – 9 approved agreements</a:t>
            </a:r>
          </a:p>
          <a:p>
            <a:pPr marL="457200" indent="-457200">
              <a:lnSpc>
                <a:spcPct val="100000"/>
              </a:lnSpc>
            </a:pPr>
            <a:r>
              <a:rPr lang="en-US">
                <a:solidFill>
                  <a:srgbClr val="024584"/>
                </a:solidFill>
              </a:rPr>
              <a:t>Incentives offered with a return expected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Taxable value or other fiscal returns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High quality jobs in target sectors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5AF58-DE4C-4DDA-BDEF-A6929A0E3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864" y="2252458"/>
            <a:ext cx="2799010" cy="1921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BCDEC-DD81-4C5F-B16D-5CDCDFDDF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470" y="9728538"/>
            <a:ext cx="2447924" cy="2447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13F6E9-DA6E-4C84-A9AB-E4BC3DC6A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107" y="9613194"/>
            <a:ext cx="2309119" cy="2457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5BC1AA-5AF7-412A-89E7-16E2A92F1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386" y="8645836"/>
            <a:ext cx="4189940" cy="884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200256-1557-4E6A-9DD1-2F5BC7B5C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49152" y="9890476"/>
            <a:ext cx="2563447" cy="1878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23EF4B-7D53-42F4-B06C-E2F4B923C9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16152" y="7920170"/>
            <a:ext cx="3090259" cy="7864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0648AD-BDE3-4CAD-835E-34B05D79EC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9320" y="10015758"/>
            <a:ext cx="3230409" cy="1753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6EA50F-7DE9-49AB-AD2F-A820487442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24134" y="9890994"/>
            <a:ext cx="2665527" cy="1999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C353E-8366-44E1-BD3E-49A940082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08912" y="4011382"/>
            <a:ext cx="2926334" cy="1316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7B6EFA-2FEE-41EC-8A08-085B4E5577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54796" y="5995154"/>
            <a:ext cx="4229100" cy="1346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230CB7-6B95-4FD4-A7C4-C2A2CEB537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22340" y="5152026"/>
            <a:ext cx="3090259" cy="12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1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01529D5-4DD6-4BED-886D-C42E803C4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871535"/>
            <a:ext cx="21031200" cy="2651125"/>
          </a:xfrm>
        </p:spPr>
        <p:txBody>
          <a:bodyPr>
            <a:normAutofit/>
          </a:bodyPr>
          <a:lstStyle/>
          <a:p>
            <a:r>
              <a:rPr lang="en-US" sz="10000">
                <a:solidFill>
                  <a:srgbClr val="024584"/>
                </a:solidFill>
              </a:rPr>
              <a:t>Overview (continued)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EAA76F-6220-4724-897A-0B9CBBCCA3BA}"/>
              </a:ext>
            </a:extLst>
          </p:cNvPr>
          <p:cNvSpPr txBox="1">
            <a:spLocks/>
          </p:cNvSpPr>
          <p:nvPr/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5200" kern="1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>
                <a:solidFill>
                  <a:srgbClr val="024584"/>
                </a:solidFill>
              </a:rPr>
              <a:t>Cash Performance Incentives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7C899DEE-7B18-4BF8-86C5-2E5F4B92C1D3}"/>
              </a:ext>
            </a:extLst>
          </p:cNvPr>
          <p:cNvSpPr txBox="1">
            <a:spLocks/>
          </p:cNvSpPr>
          <p:nvPr/>
        </p:nvSpPr>
        <p:spPr>
          <a:xfrm>
            <a:off x="1854200" y="4340478"/>
            <a:ext cx="10685563" cy="7369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5200" kern="1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 indent="-457200">
              <a:spcAft>
                <a:spcPts val="500"/>
              </a:spcAft>
            </a:pPr>
            <a:r>
              <a:rPr lang="en-US" sz="4500" dirty="0">
                <a:solidFill>
                  <a:srgbClr val="024584"/>
                </a:solidFill>
                <a:latin typeface="Helvetica Neue" panose="020B0604020202020204"/>
              </a:rPr>
              <a:t>Property Tax abatements/incentives</a:t>
            </a:r>
          </a:p>
          <a:p>
            <a:pPr marL="1371600" lvl="2" indent="-457200">
              <a:spcAft>
                <a:spcPts val="500"/>
              </a:spcAft>
            </a:pPr>
            <a:r>
              <a:rPr lang="en-US" sz="4500" dirty="0">
                <a:solidFill>
                  <a:srgbClr val="024584"/>
                </a:solidFill>
                <a:latin typeface="Helvetica Neue" panose="020B0604020202020204"/>
              </a:rPr>
              <a:t>Sales tax incentives</a:t>
            </a:r>
          </a:p>
          <a:p>
            <a:pPr marL="1371600" lvl="2" indent="-457200">
              <a:spcAft>
                <a:spcPts val="500"/>
              </a:spcAft>
            </a:pPr>
            <a:r>
              <a:rPr lang="en-US" sz="4500" dirty="0">
                <a:solidFill>
                  <a:srgbClr val="024584"/>
                </a:solidFill>
                <a:latin typeface="Helvetica Neue" panose="020B0604020202020204"/>
              </a:rPr>
              <a:t>HOT tax incentives</a:t>
            </a:r>
          </a:p>
          <a:p>
            <a:pPr marL="1371600" lvl="2" indent="-457200">
              <a:spcAft>
                <a:spcPts val="500"/>
              </a:spcAft>
            </a:pPr>
            <a:r>
              <a:rPr lang="en-US" sz="4500" dirty="0">
                <a:solidFill>
                  <a:srgbClr val="024584"/>
                </a:solidFill>
                <a:latin typeface="Helvetica Neue" panose="020B0604020202020204"/>
              </a:rPr>
              <a:t>Economic incentive payments</a:t>
            </a:r>
          </a:p>
          <a:p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4CA83A2-395E-4C79-B169-8F782AB93218}"/>
              </a:ext>
            </a:extLst>
          </p:cNvPr>
          <p:cNvSpPr txBox="1">
            <a:spLocks/>
          </p:cNvSpPr>
          <p:nvPr/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5200" kern="1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>
                <a:solidFill>
                  <a:srgbClr val="024584"/>
                </a:solidFill>
              </a:rPr>
              <a:t>Performance Requirements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43E4A901-BDC8-42FD-B863-17D08F9361B8}"/>
              </a:ext>
            </a:extLst>
          </p:cNvPr>
          <p:cNvSpPr txBox="1">
            <a:spLocks/>
          </p:cNvSpPr>
          <p:nvPr/>
        </p:nvSpPr>
        <p:spPr>
          <a:xfrm>
            <a:off x="11995150" y="4340478"/>
            <a:ext cx="11175746" cy="7369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5200" kern="1200">
                <a:solidFill>
                  <a:schemeClr val="accent1">
                    <a:lumMod val="50000"/>
                  </a:schemeClr>
                </a:solidFill>
                <a:latin typeface="Helvetica Neue" panose="020B0604020202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 indent="-457200">
              <a:spcAft>
                <a:spcPts val="500"/>
              </a:spcAft>
            </a:pPr>
            <a:r>
              <a:rPr lang="en-US" sz="4500">
                <a:solidFill>
                  <a:srgbClr val="024584"/>
                </a:solidFill>
                <a:latin typeface="Helvetica Neue" panose="020B0604020202020204"/>
              </a:rPr>
              <a:t>Capital investment (taxable property value)</a:t>
            </a:r>
          </a:p>
          <a:p>
            <a:pPr marL="1371600" lvl="2" indent="-457200">
              <a:spcAft>
                <a:spcPts val="500"/>
              </a:spcAft>
            </a:pPr>
            <a:r>
              <a:rPr lang="en-US" sz="4500">
                <a:solidFill>
                  <a:srgbClr val="024584"/>
                </a:solidFill>
                <a:latin typeface="Helvetica Neue" panose="020B0604020202020204"/>
              </a:rPr>
              <a:t>New employees within agreed upon salary minimums</a:t>
            </a:r>
          </a:p>
          <a:p>
            <a:pPr marL="1371600" lvl="2" indent="-457200">
              <a:spcAft>
                <a:spcPts val="500"/>
              </a:spcAft>
            </a:pPr>
            <a:r>
              <a:rPr lang="en-US" sz="4500">
                <a:solidFill>
                  <a:srgbClr val="024584"/>
                </a:solidFill>
                <a:latin typeface="Helvetica Neue" panose="020B0604020202020204"/>
              </a:rPr>
              <a:t>Other project specific requirements</a:t>
            </a:r>
          </a:p>
          <a:p>
            <a:pPr marL="1371600" lvl="2" indent="-457200">
              <a:spcAft>
                <a:spcPts val="500"/>
              </a:spcAft>
            </a:pPr>
            <a:r>
              <a:rPr lang="en-US" sz="4500">
                <a:solidFill>
                  <a:srgbClr val="024584"/>
                </a:solidFill>
                <a:latin typeface="Helvetica Neue" panose="020B0604020202020204"/>
              </a:rPr>
              <a:t>Reporting requirements</a:t>
            </a:r>
          </a:p>
          <a:p>
            <a:pPr marL="1371600" lvl="2" indent="-457200">
              <a:spcAft>
                <a:spcPts val="500"/>
              </a:spcAft>
            </a:pPr>
            <a:r>
              <a:rPr lang="en-US" sz="4500" err="1">
                <a:solidFill>
                  <a:srgbClr val="024584"/>
                </a:solidFill>
                <a:latin typeface="Helvetica Neue" panose="020B0604020202020204"/>
              </a:rPr>
              <a:t>Clawback</a:t>
            </a:r>
            <a:r>
              <a:rPr lang="en-US" sz="4500">
                <a:solidFill>
                  <a:srgbClr val="024584"/>
                </a:solidFill>
                <a:latin typeface="Helvetica Neue" panose="020B0604020202020204"/>
              </a:rPr>
              <a:t> provisions in event of non-compliance</a:t>
            </a:r>
          </a:p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AEB5DF-C835-44CC-A8AB-A768E332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849" y="8025065"/>
            <a:ext cx="3383296" cy="18946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BBD4B4-F720-42A1-8B4A-C7CECC534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64" y="7696271"/>
            <a:ext cx="3547286" cy="266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CCD90-2D46-4E47-A919-F1E78AC02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037" y="9919711"/>
            <a:ext cx="2416499" cy="2416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D4AA3-DCD5-46F5-8432-0564A860F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9875" y="10040467"/>
            <a:ext cx="2247475" cy="1973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F6144-F39B-4337-BA23-F4530B8D6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29" t="5807" r="2215" b="5490"/>
          <a:stretch/>
        </p:blipFill>
        <p:spPr>
          <a:xfrm>
            <a:off x="15003309" y="10040467"/>
            <a:ext cx="2051962" cy="19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0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87720"/>
            <a:ext cx="21031200" cy="2651125"/>
          </a:xfrm>
        </p:spPr>
        <p:txBody>
          <a:bodyPr>
            <a:normAutofit/>
          </a:bodyPr>
          <a:lstStyle/>
          <a:p>
            <a:r>
              <a:rPr lang="en-US" sz="10000">
                <a:solidFill>
                  <a:srgbClr val="024584"/>
                </a:solidFill>
              </a:rPr>
              <a:t>Compliance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302269"/>
            <a:ext cx="21793200" cy="955991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Close coordination among Chamber, Finance, and City Attorney during agreement development process</a:t>
            </a:r>
          </a:p>
          <a:p>
            <a:pPr marL="1371600" lvl="2" indent="-457200">
              <a:lnSpc>
                <a:spcPct val="100000"/>
              </a:lnSpc>
              <a:spcAft>
                <a:spcPts val="500"/>
              </a:spcAft>
            </a:pPr>
            <a:r>
              <a:rPr lang="en-US" sz="4500">
                <a:solidFill>
                  <a:srgbClr val="024584"/>
                </a:solidFill>
              </a:rPr>
              <a:t> Before submission to company or Council</a:t>
            </a:r>
          </a:p>
          <a:p>
            <a:pPr marL="457200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Regular internal review of all existing and pending agreements</a:t>
            </a:r>
          </a:p>
          <a:p>
            <a:pPr marL="457200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Monitor for one-time thresholds, e.g., issuance of Certificate of Occupancy</a:t>
            </a:r>
          </a:p>
          <a:p>
            <a:pPr marL="457200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Annually verify taxable value, employees or other items</a:t>
            </a:r>
          </a:p>
          <a:p>
            <a:pPr marL="1371600" lvl="2" indent="-457200">
              <a:lnSpc>
                <a:spcPct val="100000"/>
              </a:lnSpc>
              <a:spcAft>
                <a:spcPts val="500"/>
              </a:spcAft>
            </a:pPr>
            <a:r>
              <a:rPr lang="en-US" sz="4500">
                <a:solidFill>
                  <a:srgbClr val="024584"/>
                </a:solidFill>
              </a:rPr>
              <a:t> Generally, in January – March timeframe</a:t>
            </a:r>
          </a:p>
          <a:p>
            <a:pPr marL="457200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Report to City Manager each April/May on compliance status</a:t>
            </a:r>
          </a:p>
          <a:p>
            <a:pPr marL="457200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As of 9/30/21 – 3 agreements were not in compliance</a:t>
            </a:r>
          </a:p>
        </p:txBody>
      </p:sp>
    </p:spTree>
    <p:extLst>
      <p:ext uri="{BB962C8B-B14F-4D97-AF65-F5344CB8AC3E}">
        <p14:creationId xmlns:p14="http://schemas.microsoft.com/office/powerpoint/2010/main" val="201741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2875" y="1059595"/>
            <a:ext cx="21031200" cy="2651125"/>
          </a:xfrm>
        </p:spPr>
        <p:txBody>
          <a:bodyPr>
            <a:noAutofit/>
          </a:bodyPr>
          <a:lstStyle/>
          <a:p>
            <a:r>
              <a:rPr lang="en-US" sz="9600">
                <a:solidFill>
                  <a:srgbClr val="024584"/>
                </a:solidFill>
              </a:rPr>
              <a:t>Economic Development Summary </a:t>
            </a:r>
            <a:br>
              <a:rPr lang="en-US" sz="9600">
                <a:solidFill>
                  <a:srgbClr val="024584"/>
                </a:solidFill>
              </a:rPr>
            </a:br>
            <a:r>
              <a:rPr lang="en-US" sz="9600">
                <a:solidFill>
                  <a:srgbClr val="024584"/>
                </a:solidFill>
              </a:rPr>
              <a:t>as of  9/30/21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616" y="3929457"/>
            <a:ext cx="21031200" cy="8702675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800"/>
              </a:spcAft>
            </a:pPr>
            <a:r>
              <a:rPr lang="en-US">
                <a:solidFill>
                  <a:srgbClr val="024584"/>
                </a:solidFill>
              </a:rPr>
              <a:t>Net direct impact to City tax revenue only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No indirect or induced benefits included                                                              in calculation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Fee waivers not included in incentives paid</a:t>
            </a:r>
          </a:p>
          <a:p>
            <a:pPr marL="457200" indent="-457200">
              <a:lnSpc>
                <a:spcPct val="100000"/>
              </a:lnSpc>
              <a:spcAft>
                <a:spcPts val="800"/>
              </a:spcAft>
            </a:pPr>
            <a:r>
              <a:rPr lang="en-US">
                <a:solidFill>
                  <a:srgbClr val="024584"/>
                </a:solidFill>
              </a:rPr>
              <a:t>Report includes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All approved agreements in effect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Major agreements since 2005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Plus, Dell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206E4-47CC-44B6-8C5C-B36F52EC334F}"/>
              </a:ext>
            </a:extLst>
          </p:cNvPr>
          <p:cNvSpPr txBox="1"/>
          <p:nvPr/>
        </p:nvSpPr>
        <p:spPr>
          <a:xfrm>
            <a:off x="2116571" y="12136582"/>
            <a:ext cx="1115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24584"/>
                </a:solidFill>
                <a:latin typeface="Helvetica Light"/>
              </a:rPr>
              <a:t>*Reminder:  Most sales tax data is 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61A4C-7254-4522-B530-C4204010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879" y="4263351"/>
            <a:ext cx="9241409" cy="63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1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00125"/>
            <a:ext cx="21031200" cy="2651125"/>
          </a:xfrm>
        </p:spPr>
        <p:txBody>
          <a:bodyPr>
            <a:normAutofit/>
          </a:bodyPr>
          <a:lstStyle/>
          <a:p>
            <a:r>
              <a:rPr lang="en-US" sz="10000">
                <a:solidFill>
                  <a:srgbClr val="024584"/>
                </a:solidFill>
              </a:rPr>
              <a:t>Summary as of 9/30/21,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074" y="3797554"/>
            <a:ext cx="19821525" cy="8702675"/>
          </a:xfrm>
        </p:spPr>
        <p:txBody>
          <a:bodyPr/>
          <a:lstStyle/>
          <a:p>
            <a:pPr marL="457200" indent="-457200">
              <a:lnSpc>
                <a:spcPct val="100000"/>
              </a:lnSpc>
            </a:pPr>
            <a:endParaRPr lang="en-US">
              <a:solidFill>
                <a:srgbClr val="024584"/>
              </a:solidFill>
            </a:endParaRPr>
          </a:p>
          <a:p>
            <a:pPr marL="457200" indent="-457200">
              <a:lnSpc>
                <a:spcPct val="100000"/>
              </a:lnSpc>
            </a:pPr>
            <a:r>
              <a:rPr lang="en-US">
                <a:solidFill>
                  <a:srgbClr val="024584"/>
                </a:solidFill>
              </a:rPr>
              <a:t> Total Employees</a:t>
            </a:r>
          </a:p>
          <a:p>
            <a:pPr marL="1371600" lvl="1" indent="-457200">
              <a:lnSpc>
                <a:spcPct val="100000"/>
              </a:lnSpc>
            </a:pPr>
            <a:r>
              <a:rPr lang="en-US">
                <a:solidFill>
                  <a:srgbClr val="024584"/>
                </a:solidFill>
              </a:rPr>
              <a:t>Excluding Dell	    	Minimum	– 2,792</a:t>
            </a:r>
          </a:p>
          <a:p>
            <a:pPr marL="914400" lvl="1" indent="0">
              <a:lnSpc>
                <a:spcPct val="100000"/>
              </a:lnSpc>
              <a:buNone/>
            </a:pPr>
            <a:r>
              <a:rPr lang="en-US">
                <a:solidFill>
                  <a:srgbClr val="024584"/>
                </a:solidFill>
              </a:rPr>
              <a:t>						Actual		– 4,338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>
              <a:solidFill>
                <a:srgbClr val="024584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>
              <a:solidFill>
                <a:srgbClr val="024584"/>
              </a:solidFill>
            </a:endParaRPr>
          </a:p>
          <a:p>
            <a:pPr marL="457200" indent="-457200">
              <a:lnSpc>
                <a:spcPct val="100000"/>
              </a:lnSpc>
            </a:pPr>
            <a:r>
              <a:rPr lang="en-US">
                <a:solidFill>
                  <a:srgbClr val="024584"/>
                </a:solidFill>
              </a:rPr>
              <a:t> Total Taxable Value</a:t>
            </a:r>
          </a:p>
          <a:p>
            <a:pPr marL="1371600" lvl="1" indent="-457200">
              <a:lnSpc>
                <a:spcPct val="100000"/>
              </a:lnSpc>
            </a:pPr>
            <a:r>
              <a:rPr lang="en-US">
                <a:solidFill>
                  <a:srgbClr val="024584"/>
                </a:solidFill>
              </a:rPr>
              <a:t>Excluding Dell	-  $0.746 billion</a:t>
            </a:r>
          </a:p>
          <a:p>
            <a:pPr marL="1371600" lvl="1" indent="-457200">
              <a:lnSpc>
                <a:spcPct val="100000"/>
              </a:lnSpc>
            </a:pPr>
            <a:r>
              <a:rPr lang="en-US">
                <a:solidFill>
                  <a:srgbClr val="024584"/>
                </a:solidFill>
              </a:rPr>
              <a:t>TOTAL			-  $1.332 billion</a:t>
            </a:r>
            <a:endParaRPr lang="en-US"/>
          </a:p>
        </p:txBody>
      </p:sp>
      <p:sp>
        <p:nvSpPr>
          <p:cNvPr id="4" name="Striped Right Arrow 3"/>
          <p:cNvSpPr/>
          <p:nvPr/>
        </p:nvSpPr>
        <p:spPr>
          <a:xfrm>
            <a:off x="8362489" y="5688992"/>
            <a:ext cx="717151" cy="55489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0CD23-3FE2-4C77-88CE-671BA3F0E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936" y="4913122"/>
            <a:ext cx="3999556" cy="2661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25CCE2-65D0-444A-A7C4-22DA383EE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936" y="8690213"/>
            <a:ext cx="5040630" cy="25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44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C4E5969-A2FC-4EBF-AC20-725B4118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85187"/>
            <a:ext cx="21031200" cy="2651125"/>
          </a:xfrm>
        </p:spPr>
        <p:txBody>
          <a:bodyPr>
            <a:normAutofit/>
          </a:bodyPr>
          <a:lstStyle/>
          <a:p>
            <a:r>
              <a:rPr lang="en-US" sz="10000">
                <a:solidFill>
                  <a:srgbClr val="024584"/>
                </a:solidFill>
              </a:rPr>
              <a:t>Summary as of 9/30/21, cont.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D4A9FF-3282-4457-8AF3-F7F9FC7E2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0316" y="3736312"/>
            <a:ext cx="10836419" cy="8702675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800"/>
              </a:spcAft>
            </a:pPr>
            <a:r>
              <a:rPr lang="en-US">
                <a:solidFill>
                  <a:srgbClr val="024584"/>
                </a:solidFill>
              </a:rPr>
              <a:t>Nine (9) agreements approved but pending 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Not yet to incentive payment phase at FYE</a:t>
            </a:r>
          </a:p>
          <a:p>
            <a:pPr marL="1371600" lvl="2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Still under construction or awaiting construction to start</a:t>
            </a:r>
          </a:p>
          <a:p>
            <a:pPr marL="1371600" lvl="2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Awaiting agreed upon milestones</a:t>
            </a:r>
          </a:p>
          <a:p>
            <a:pPr marL="914400" lvl="1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Includes one addition to top ten City taxable value entities</a:t>
            </a:r>
          </a:p>
          <a:p>
            <a:pPr marL="1371600" lvl="2" indent="-457200">
              <a:lnSpc>
                <a:spcPct val="100000"/>
              </a:lnSpc>
              <a:spcAft>
                <a:spcPts val="500"/>
              </a:spcAft>
            </a:pPr>
            <a:r>
              <a:rPr lang="en-US">
                <a:solidFill>
                  <a:srgbClr val="024584"/>
                </a:solidFill>
              </a:rPr>
              <a:t>The District</a:t>
            </a:r>
          </a:p>
          <a:p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CFA28998-233F-4FE1-89C6-30E4579D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987" y="7502668"/>
            <a:ext cx="3322638" cy="332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EFB5B-800B-4E2B-8A9F-F65A103FE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3957" y="3292904"/>
            <a:ext cx="4279726" cy="356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22E8F2-B4C0-43B4-8935-F58CC0D32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8525" y="5075329"/>
            <a:ext cx="2985873" cy="38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000">
                <a:solidFill>
                  <a:srgbClr val="024584"/>
                </a:solidFill>
              </a:rPr>
              <a:t>Net Return on City Taxes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6077" y="11092503"/>
            <a:ext cx="16811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24584"/>
                </a:solidFill>
                <a:latin typeface="Helvetica Neue" panose="020B0604020202020204"/>
              </a:rPr>
              <a:t>*Indirect, induced or other economic benefits not included in calculation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9514E-3485-4EA4-92E4-C4231E7C1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250" y="4354612"/>
            <a:ext cx="15776064" cy="50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9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AFAE-18D7-4F15-B029-FBAD4184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45190"/>
            <a:ext cx="21031200" cy="2651125"/>
          </a:xfrm>
        </p:spPr>
        <p:txBody>
          <a:bodyPr>
            <a:normAutofit/>
          </a:bodyPr>
          <a:lstStyle/>
          <a:p>
            <a:r>
              <a:rPr lang="en-US" sz="10000">
                <a:solidFill>
                  <a:srgbClr val="024584"/>
                </a:solidFill>
              </a:rPr>
              <a:t>Other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41D81-0FB8-4ECF-907A-4C07A57C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</a:pPr>
            <a:r>
              <a:rPr lang="en-US">
                <a:solidFill>
                  <a:srgbClr val="024584"/>
                </a:solidFill>
              </a:rPr>
              <a:t>Additional information on overall economic impact available on the Round Rock Chamber’s website</a:t>
            </a:r>
          </a:p>
          <a:p>
            <a:pPr>
              <a:lnSpc>
                <a:spcPct val="100000"/>
              </a:lnSpc>
            </a:pPr>
            <a:endParaRPr lang="en-US"/>
          </a:p>
          <a:p>
            <a:pPr marL="0" indent="0" algn="ctr">
              <a:lnSpc>
                <a:spcPct val="100000"/>
              </a:lnSpc>
              <a:buNone/>
            </a:pPr>
            <a:r>
              <a:rPr lang="en-US">
                <a:hlinkClick r:id="rId3"/>
              </a:rPr>
              <a:t>www.roundrockchamber.org</a:t>
            </a:r>
            <a:endParaRPr lang="en-US"/>
          </a:p>
          <a:p>
            <a:pPr>
              <a:lnSpc>
                <a:spcPct val="100000"/>
              </a:lnSpc>
            </a:pPr>
            <a:endParaRPr lang="en-US"/>
          </a:p>
          <a:p>
            <a:pPr marL="0" indent="0" algn="ctr">
              <a:lnSpc>
                <a:spcPct val="100000"/>
              </a:lnSpc>
              <a:buNone/>
            </a:pPr>
            <a:r>
              <a:rPr lang="en-US">
                <a:solidFill>
                  <a:srgbClr val="024584"/>
                </a:solidFill>
              </a:rPr>
              <a:t>“The Economic Impact of the Round Rock Chamber 2012-2019”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0428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17F271CE5E004CA351383BD96CAC3F" ma:contentTypeVersion="13" ma:contentTypeDescription="Create a new document." ma:contentTypeScope="" ma:versionID="3a4c712a89edeaccba7dec06bdc11d32">
  <xsd:schema xmlns:xsd="http://www.w3.org/2001/XMLSchema" xmlns:xs="http://www.w3.org/2001/XMLSchema" xmlns:p="http://schemas.microsoft.com/office/2006/metadata/properties" xmlns:ns1="http://schemas.microsoft.com/sharepoint/v3" xmlns:ns2="5b1acadb-21fe-49d4-9115-06a8879e7081" xmlns:ns3="53c91f86-9685-4093-a492-6a5ff9ec6193" targetNamespace="http://schemas.microsoft.com/office/2006/metadata/properties" ma:root="true" ma:fieldsID="5df73ba8b5fa5cab1eb5ddf42ffd276a" ns1:_="" ns2:_="" ns3:_="">
    <xsd:import namespace="http://schemas.microsoft.com/sharepoint/v3"/>
    <xsd:import namespace="5b1acadb-21fe-49d4-9115-06a8879e7081"/>
    <xsd:import namespace="53c91f86-9685-4093-a492-6a5ff9ec61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acadb-21fe-49d4-9115-06a8879e70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91f86-9685-4093-a492-6a5ff9ec619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2E9635-BA41-4B1C-A00E-3C8F8506D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D23B4C-A1D0-47E6-982A-7579783FAB3E}">
  <ds:schemaRefs>
    <ds:schemaRef ds:uri="53c91f86-9685-4093-a492-6a5ff9ec6193"/>
    <ds:schemaRef ds:uri="5b1acadb-21fe-49d4-9115-06a8879e70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AE82E3-A07D-4F8D-BD46-9E554A0409B0}">
  <ds:schemaRefs>
    <ds:schemaRef ds:uri="53c91f86-9685-4093-a492-6a5ff9ec6193"/>
    <ds:schemaRef ds:uri="5b1acadb-21fe-49d4-9115-06a8879e70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445</Words>
  <Application>Microsoft Office PowerPoint</Application>
  <PresentationFormat>Custom</PresentationFormat>
  <Paragraphs>86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Helvetica Light</vt:lpstr>
      <vt:lpstr>Helvetica Neue</vt:lpstr>
      <vt:lpstr>Helvetica Neue Light</vt:lpstr>
      <vt:lpstr>Helvetica Neue Medium</vt:lpstr>
      <vt:lpstr>1_Custom Design</vt:lpstr>
      <vt:lpstr>Custom Design</vt:lpstr>
      <vt:lpstr>E.2 Economic Development Agreements Annual Compliance Review</vt:lpstr>
      <vt:lpstr>Overview</vt:lpstr>
      <vt:lpstr>Overview (continued)</vt:lpstr>
      <vt:lpstr>Compliance Monitoring</vt:lpstr>
      <vt:lpstr>Economic Development Summary  as of  9/30/21</vt:lpstr>
      <vt:lpstr>Summary as of 9/30/21, cont.</vt:lpstr>
      <vt:lpstr>Summary as of 9/30/21, cont.</vt:lpstr>
      <vt:lpstr>Net Return on City Taxes </vt:lpstr>
      <vt:lpstr>Other Information</vt:lpstr>
      <vt:lpstr>ED Agreement Annual Compliance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Jennifer Patton</dc:creator>
  <cp:lastModifiedBy>Susan Morgan</cp:lastModifiedBy>
  <cp:revision>1</cp:revision>
  <cp:lastPrinted>2022-02-18T20:25:11Z</cp:lastPrinted>
  <dcterms:modified xsi:type="dcterms:W3CDTF">2022-02-22T19:29:52Z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0x0101003E17F271CE5E004CA351383BD96CAC3F</vt:lpwstr>
  </property>
  <property fmtid="{D5CDD505-2E9C-101B-9397-08002B2CF9AE}" pid="3" name="Order">
    <vt:r8>100</vt:r8>
  </property>
</Properties>
</file>